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3" r:id="rId3"/>
    <p:sldId id="284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4A9B30-721F-4718-9777-540A290B75C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42005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effectLst/>
                <a:latin typeface="Arial Black" pitchFamily="34" charset="0"/>
              </a:rPr>
              <a:t>D</a:t>
            </a:r>
            <a:r>
              <a:rPr lang="sr-Latn-RS" dirty="0" smtClean="0">
                <a:solidFill>
                  <a:srgbClr val="C00000"/>
                </a:solidFill>
                <a:effectLst/>
                <a:latin typeface="Arial Black" pitchFamily="34" charset="0"/>
              </a:rPr>
              <a:t>obro došli na čas srpskog </a:t>
            </a:r>
            <a:r>
              <a:rPr lang="sr-Latn-RS" dirty="0" smtClean="0">
                <a:solidFill>
                  <a:srgbClr val="C00000"/>
                </a:solidFill>
                <a:effectLst/>
                <a:latin typeface="Arial Black" pitchFamily="34" charset="0"/>
              </a:rPr>
              <a:t>jezika!</a:t>
            </a:r>
            <a:r>
              <a:rPr lang="sr-Latn-RS" sz="3600" dirty="0" smtClean="0">
                <a:solidFill>
                  <a:srgbClr val="C00000"/>
                </a:solidFill>
                <a:effectLst/>
                <a:latin typeface="Arial Black" pitchFamily="34" charset="0"/>
              </a:rPr>
              <a:t/>
            </a:r>
            <a:br>
              <a:rPr lang="sr-Latn-RS" sz="3600" dirty="0" smtClean="0">
                <a:solidFill>
                  <a:srgbClr val="C00000"/>
                </a:solidFill>
                <a:effectLst/>
                <a:latin typeface="Arial Black" pitchFamily="34" charset="0"/>
              </a:rPr>
            </a:br>
            <a:r>
              <a:rPr lang="sr-Latn-RS" sz="36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sr-Latn-RS" sz="36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sr-Latn-RS" sz="36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sr-Latn-RS" sz="36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endParaRPr lang="en-US" sz="3600" dirty="0"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Latn-RS" sz="4800" dirty="0" smtClean="0"/>
          </a:p>
          <a:p>
            <a:endParaRPr lang="sr-Latn-RS" sz="4800" dirty="0" smtClean="0"/>
          </a:p>
          <a:p>
            <a:endParaRPr lang="sr-Cyrl-R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sr-Latn-RS" sz="4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None/>
            </a:pPr>
            <a:endParaRPr lang="sr-Latn-RS" sz="4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en-US" sz="4000" dirty="0" err="1" smtClean="0">
                <a:solidFill>
                  <a:srgbClr val="C00000"/>
                </a:solidFill>
                <a:latin typeface="Arial Black" pitchFamily="34" charset="0"/>
              </a:rPr>
              <a:t>Vaš</a:t>
            </a:r>
            <a:r>
              <a:rPr lang="sr-Latn-RS" sz="4000" dirty="0" smtClean="0">
                <a:solidFill>
                  <a:srgbClr val="C00000"/>
                </a:solidFill>
                <a:latin typeface="Arial Black" pitchFamily="34" charset="0"/>
              </a:rPr>
              <a:t> današnji zadatak  nije težak.</a:t>
            </a:r>
          </a:p>
          <a:p>
            <a:pPr>
              <a:buNone/>
            </a:pPr>
            <a:endParaRPr lang="sr-Latn-RS" sz="40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sr-Latn-RS" sz="4000" dirty="0" smtClean="0">
                <a:solidFill>
                  <a:srgbClr val="C00000"/>
                </a:solidFill>
                <a:latin typeface="Arial Black" pitchFamily="34" charset="0"/>
              </a:rPr>
              <a:t>Vežbaćete čitanje i upoznaćete nekoga.</a:t>
            </a:r>
          </a:p>
          <a:p>
            <a:pPr>
              <a:buNone/>
            </a:pPr>
            <a:endParaRPr lang="sr-Latn-RS" sz="4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None/>
            </a:pPr>
            <a:endParaRPr lang="sr-Latn-RS" sz="4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None/>
            </a:pPr>
            <a:endParaRPr lang="en-US" sz="4000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C00000"/>
                </a:solidFill>
                <a:latin typeface="Arial Black" pitchFamily="34" charset="0"/>
              </a:rPr>
              <a:t>PITATE SE KO JE OVO?</a:t>
            </a:r>
            <a:endParaRPr lang="en-US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User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90589" y="1466338"/>
            <a:ext cx="3400494" cy="4891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C00000"/>
                </a:solidFill>
                <a:latin typeface="Arial Black" pitchFamily="34" charset="0"/>
              </a:rPr>
              <a:t>GRADIMIR STOJKOVIĆ</a:t>
            </a:r>
            <a:endParaRPr lang="en-US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RS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Kroz vaše školovanje pročitaćete mnogo njegovih knjiga.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sr-Latn-RS" sz="9600" dirty="0" smtClean="0">
                <a:latin typeface="Arial" pitchFamily="34" charset="0"/>
                <a:cs typeface="Arial" pitchFamily="34" charset="0"/>
              </a:rPr>
              <a:t>	...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928934"/>
            <a:ext cx="1666875" cy="2562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C:\Users\Us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571744"/>
            <a:ext cx="1543303" cy="22383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C:\Users\User\Desktop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571744"/>
            <a:ext cx="1762125" cy="2600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 descr="C:\Users\User\Desktop\images 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2214554"/>
            <a:ext cx="1724025" cy="2657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54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Osamite se.</a:t>
            </a:r>
          </a:p>
          <a:p>
            <a:pPr>
              <a:buNone/>
            </a:pPr>
            <a:r>
              <a:rPr lang="sr-Latn-RS" sz="54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Otvorite 43. stranu u čitanci. </a:t>
            </a:r>
          </a:p>
          <a:p>
            <a:pPr>
              <a:buNone/>
            </a:pPr>
            <a:r>
              <a:rPr lang="sr-Latn-RS" sz="54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Uživajte u čitanju i upoznajte ga!</a:t>
            </a:r>
            <a:endParaRPr lang="en-US" sz="5400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>
                <a:solidFill>
                  <a:srgbClr val="C00000"/>
                </a:solidFill>
                <a:latin typeface="Arial Black" pitchFamily="34" charset="0"/>
              </a:rPr>
              <a:t>Danas nemate domaći</a:t>
            </a:r>
            <a:endParaRPr lang="en-US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endParaRPr lang="sr-Latn-RS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sr-Latn-RS" dirty="0" smtClean="0">
                <a:solidFill>
                  <a:srgbClr val="C00000"/>
                </a:solidFill>
                <a:latin typeface="Arial Black" pitchFamily="34" charset="0"/>
              </a:rPr>
              <a:t>Dovoljno je da usmeno odgovorite na pitanja koja su vam data kako biste proverili da li ste pažljivo pročitali.</a:t>
            </a:r>
            <a:endParaRPr lang="en-US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156</TotalTime>
  <Words>76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Dobro došli na čas srpskog jezika!   </vt:lpstr>
      <vt:lpstr>Slide 2</vt:lpstr>
      <vt:lpstr>PITATE SE KO JE OVO?</vt:lpstr>
      <vt:lpstr>GRADIMIR STOJKOVIĆ</vt:lpstr>
      <vt:lpstr>Slide 5</vt:lpstr>
      <vt:lpstr>Danas nemate domaći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дошли на час српског језика!</dc:title>
  <dc:creator>User</dc:creator>
  <cp:lastModifiedBy>User</cp:lastModifiedBy>
  <cp:revision>22</cp:revision>
  <dcterms:created xsi:type="dcterms:W3CDTF">2020-03-18T22:29:48Z</dcterms:created>
  <dcterms:modified xsi:type="dcterms:W3CDTF">2020-03-26T16:37:34Z</dcterms:modified>
</cp:coreProperties>
</file>